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5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0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8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9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0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8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9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F9449-10E2-8846-93DE-C890B21526A9}" type="datetimeFigureOut">
              <a:rPr lang="en-US" smtClean="0"/>
              <a:t>7/15/17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1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uciml/mushroom-classification)" TargetMode="Externa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Mushroom Classification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Technical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analysis, it seems like random </a:t>
            </a:r>
            <a:r>
              <a:rPr lang="en-US" dirty="0" err="1" smtClean="0"/>
              <a:t>forrest</a:t>
            </a:r>
            <a:r>
              <a:rPr lang="en-US" dirty="0" smtClean="0"/>
              <a:t> is able to classify all the mushrooms correctly.</a:t>
            </a:r>
          </a:p>
          <a:p>
            <a:endParaRPr lang="en-US" dirty="0" smtClean="0"/>
          </a:p>
          <a:p>
            <a:r>
              <a:rPr lang="en-US" dirty="0" smtClean="0"/>
              <a:t>The odor seem to be most significant predictor of edibility. </a:t>
            </a:r>
            <a:r>
              <a:rPr lang="en-US" smtClean="0"/>
              <a:t>About 52 % of the mushrooms are edible.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8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mushroom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6624"/>
          </a:xfrm>
        </p:spPr>
        <p:txBody>
          <a:bodyPr/>
          <a:lstStyle/>
          <a:p>
            <a:r>
              <a:rPr lang="en-US" dirty="0" smtClean="0"/>
              <a:t>The data set was downloaded from </a:t>
            </a:r>
            <a:r>
              <a:rPr lang="en-US" dirty="0" err="1" smtClean="0"/>
              <a:t>Kaggle</a:t>
            </a:r>
            <a:r>
              <a:rPr lang="en-US" dirty="0" smtClean="0"/>
              <a:t> site (</a:t>
            </a:r>
            <a:r>
              <a:rPr lang="en-US" dirty="0" smtClean="0">
                <a:hlinkClick r:id="rId2"/>
              </a:rPr>
              <a:t>https://www.kaggle.com/uciml/mushroom-classification)</a:t>
            </a:r>
            <a:endParaRPr lang="en-US" dirty="0" smtClean="0"/>
          </a:p>
          <a:p>
            <a:r>
              <a:rPr lang="en-US" dirty="0" smtClean="0"/>
              <a:t>The data was checked for clean /missing data by </a:t>
            </a:r>
            <a:r>
              <a:rPr lang="en-US" dirty="0" err="1" smtClean="0"/>
              <a:t>mushroom_filedata</a:t>
            </a:r>
            <a:r>
              <a:rPr lang="en-US" dirty="0" smtClean="0"/>
              <a:t>[!</a:t>
            </a:r>
            <a:r>
              <a:rPr lang="en-US" dirty="0" err="1" smtClean="0"/>
              <a:t>complete.cases</a:t>
            </a:r>
            <a:r>
              <a:rPr lang="en-US" dirty="0" smtClean="0"/>
              <a:t>(</a:t>
            </a:r>
            <a:r>
              <a:rPr lang="en-US" dirty="0" err="1" smtClean="0"/>
              <a:t>mushroom_filedata</a:t>
            </a:r>
            <a:r>
              <a:rPr lang="en-US" dirty="0" smtClean="0"/>
              <a:t>),]</a:t>
            </a:r>
          </a:p>
          <a:p>
            <a:r>
              <a:rPr lang="en-US" dirty="0" err="1" smtClean="0"/>
              <a:t>Str</a:t>
            </a:r>
            <a:r>
              <a:rPr lang="en-US" dirty="0"/>
              <a:t> </a:t>
            </a:r>
            <a:r>
              <a:rPr lang="en-US" dirty="0" smtClean="0"/>
              <a:t>provided the structure of the data frame. It has 8124 obs. of  23 variables.</a:t>
            </a:r>
          </a:p>
          <a:p>
            <a:r>
              <a:rPr lang="en-US" dirty="0" smtClean="0"/>
              <a:t>Using the </a:t>
            </a:r>
            <a:r>
              <a:rPr lang="en-US" dirty="0" err="1" smtClean="0"/>
              <a:t>barplot</a:t>
            </a:r>
            <a:r>
              <a:rPr lang="en-US" dirty="0" smtClean="0"/>
              <a:t>, 52 % mushrooms were Identified as edible and 48% poisonous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899" y="5003107"/>
            <a:ext cx="2514601" cy="18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9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was divided into 80% training set and 20% test set</a:t>
            </a:r>
          </a:p>
          <a:p>
            <a:endParaRPr lang="en-US" dirty="0"/>
          </a:p>
          <a:p>
            <a:r>
              <a:rPr lang="en-US" dirty="0" smtClean="0"/>
              <a:t>index &lt;- </a:t>
            </a:r>
            <a:r>
              <a:rPr lang="en-US" dirty="0" err="1" smtClean="0"/>
              <a:t>createDataPartition</a:t>
            </a:r>
            <a:r>
              <a:rPr lang="en-US" dirty="0" smtClean="0"/>
              <a:t>(</a:t>
            </a:r>
            <a:r>
              <a:rPr lang="en-US" dirty="0" err="1" smtClean="0"/>
              <a:t>mushroom_filedata$class</a:t>
            </a:r>
            <a:r>
              <a:rPr lang="en-US" dirty="0" smtClean="0"/>
              <a:t>, p=0.80, list=FALSE)</a:t>
            </a:r>
          </a:p>
          <a:p>
            <a:r>
              <a:rPr lang="en-US" dirty="0" err="1" smtClean="0"/>
              <a:t>testset</a:t>
            </a:r>
            <a:r>
              <a:rPr lang="en-US" dirty="0" smtClean="0"/>
              <a:t>&lt;-</a:t>
            </a:r>
            <a:r>
              <a:rPr lang="en-US" dirty="0" err="1" smtClean="0"/>
              <a:t>mushroom_filedata</a:t>
            </a:r>
            <a:r>
              <a:rPr lang="en-US" dirty="0" smtClean="0"/>
              <a:t>[-index,]</a:t>
            </a:r>
          </a:p>
          <a:p>
            <a:r>
              <a:rPr lang="en-US" dirty="0" smtClean="0"/>
              <a:t>trainset&lt;-</a:t>
            </a:r>
            <a:r>
              <a:rPr lang="en-US" dirty="0" err="1" smtClean="0"/>
              <a:t>mushroom_filedata</a:t>
            </a:r>
            <a:r>
              <a:rPr lang="en-US" dirty="0" smtClean="0"/>
              <a:t>[index,]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6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edible and poisonous mushrooms based on cap shape and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= </a:t>
            </a:r>
            <a:r>
              <a:rPr lang="en-US" dirty="0" err="1" smtClean="0"/>
              <a:t>ggplot</a:t>
            </a:r>
            <a:r>
              <a:rPr lang="en-US" dirty="0" smtClean="0"/>
              <a:t>(</a:t>
            </a:r>
            <a:r>
              <a:rPr lang="en-US" dirty="0" err="1" smtClean="0"/>
              <a:t>trainset,aes</a:t>
            </a:r>
            <a:r>
              <a:rPr lang="en-US" dirty="0" smtClean="0"/>
              <a:t>(x=</a:t>
            </a:r>
            <a:r>
              <a:rPr lang="en-US" dirty="0" err="1" smtClean="0"/>
              <a:t>cap.shape</a:t>
            </a:r>
            <a:r>
              <a:rPr lang="en-US" dirty="0" smtClean="0"/>
              <a:t>,  y=</a:t>
            </a:r>
            <a:r>
              <a:rPr lang="en-US" dirty="0" err="1" smtClean="0"/>
              <a:t>cap.surface</a:t>
            </a:r>
            <a:r>
              <a:rPr lang="en-US" dirty="0" smtClean="0"/>
              <a:t>, color=class))</a:t>
            </a:r>
          </a:p>
          <a:p>
            <a:r>
              <a:rPr lang="en-US" dirty="0" smtClean="0"/>
              <a:t>p + </a:t>
            </a:r>
            <a:r>
              <a:rPr lang="en-US" dirty="0" err="1" smtClean="0"/>
              <a:t>geom_jitter</a:t>
            </a:r>
            <a:r>
              <a:rPr lang="en-US" dirty="0" smtClean="0"/>
              <a:t>(alpha=0.3) +  </a:t>
            </a:r>
            <a:r>
              <a:rPr lang="en-US" dirty="0" err="1" smtClean="0"/>
              <a:t>scale_color_manual</a:t>
            </a:r>
            <a:r>
              <a:rPr lang="en-US" dirty="0" smtClean="0"/>
              <a:t>(breaks = c('</a:t>
            </a:r>
            <a:r>
              <a:rPr lang="en-US" dirty="0" err="1" smtClean="0"/>
              <a:t>Edible','Poisonous</a:t>
            </a:r>
            <a:r>
              <a:rPr lang="en-US" dirty="0" smtClean="0"/>
              <a:t>'),values=c('</a:t>
            </a:r>
            <a:r>
              <a:rPr lang="en-US" dirty="0" err="1" smtClean="0"/>
              <a:t>darkgreen</a:t>
            </a:r>
            <a:r>
              <a:rPr lang="en-US" dirty="0" smtClean="0"/>
              <a:t>','red'))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69" y="3445270"/>
            <a:ext cx="3362694" cy="24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edible and poisonous mushrooms based on odor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p1 = </a:t>
            </a:r>
            <a:r>
              <a:rPr lang="en-US" dirty="0" err="1" smtClean="0"/>
              <a:t>ggplot</a:t>
            </a:r>
            <a:r>
              <a:rPr lang="en-US" dirty="0" smtClean="0"/>
              <a:t>(</a:t>
            </a:r>
            <a:r>
              <a:rPr lang="en-US" dirty="0" err="1" smtClean="0"/>
              <a:t>trainset,aes</a:t>
            </a:r>
            <a:r>
              <a:rPr lang="en-US" dirty="0" smtClean="0"/>
              <a:t>(x=class,  y=odor, color = class))</a:t>
            </a:r>
          </a:p>
          <a:p>
            <a:r>
              <a:rPr lang="en-US" dirty="0" smtClean="0"/>
              <a:t>p1 + </a:t>
            </a:r>
            <a:r>
              <a:rPr lang="en-US" dirty="0" err="1" smtClean="0"/>
              <a:t>geom_jitter</a:t>
            </a:r>
            <a:r>
              <a:rPr lang="en-US" dirty="0" smtClean="0"/>
              <a:t>(alpha=0.2) +  </a:t>
            </a:r>
            <a:r>
              <a:rPr lang="en-US" dirty="0" err="1" smtClean="0"/>
              <a:t>scale_color_manual</a:t>
            </a:r>
            <a:r>
              <a:rPr lang="en-US" dirty="0" smtClean="0"/>
              <a:t>(breaks = c('</a:t>
            </a:r>
            <a:r>
              <a:rPr lang="en-US" dirty="0" err="1" smtClean="0"/>
              <a:t>Edible','Poisonous</a:t>
            </a:r>
            <a:r>
              <a:rPr lang="en-US" dirty="0" smtClean="0"/>
              <a:t>'), values=c('</a:t>
            </a:r>
            <a:r>
              <a:rPr lang="en-US" dirty="0" err="1" smtClean="0"/>
              <a:t>darkgreen</a:t>
            </a:r>
            <a:r>
              <a:rPr lang="en-US" dirty="0" smtClean="0"/>
              <a:t>','red'))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3342121"/>
            <a:ext cx="3603625" cy="26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6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7540" cy="374583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Rpart</a:t>
            </a:r>
            <a:r>
              <a:rPr lang="en-US" dirty="0" smtClean="0"/>
              <a:t> on both training and test set gave the same percentage of distribution</a:t>
            </a:r>
          </a:p>
          <a:p>
            <a:endParaRPr lang="en-US" dirty="0" smtClean="0"/>
          </a:p>
          <a:p>
            <a:r>
              <a:rPr lang="en-US" dirty="0" err="1" smtClean="0"/>
              <a:t>rpart_mod</a:t>
            </a:r>
            <a:r>
              <a:rPr lang="en-US" dirty="0" smtClean="0"/>
              <a:t> &lt;-train(x=</a:t>
            </a:r>
            <a:r>
              <a:rPr lang="en-US" dirty="0" err="1" smtClean="0"/>
              <a:t>trainset,y</a:t>
            </a:r>
            <a:r>
              <a:rPr lang="en-US" dirty="0" smtClean="0"/>
              <a:t>=</a:t>
            </a:r>
            <a:r>
              <a:rPr lang="en-US" dirty="0" err="1" smtClean="0"/>
              <a:t>trainset$clas,method</a:t>
            </a:r>
            <a:r>
              <a:rPr lang="en-US" dirty="0" smtClean="0"/>
              <a:t>="</a:t>
            </a:r>
            <a:r>
              <a:rPr lang="en-US" dirty="0" err="1" smtClean="0"/>
              <a:t>rpart</a:t>
            </a:r>
            <a:r>
              <a:rPr lang="en-US" dirty="0" smtClean="0"/>
              <a:t>",</a:t>
            </a:r>
            <a:r>
              <a:rPr lang="en-US" dirty="0" err="1" smtClean="0"/>
              <a:t>tuneLength</a:t>
            </a:r>
            <a:r>
              <a:rPr lang="en-US" dirty="0" smtClean="0"/>
              <a:t>=5)</a:t>
            </a:r>
          </a:p>
          <a:p>
            <a:r>
              <a:rPr lang="en-US" dirty="0" smtClean="0"/>
              <a:t>plot(</a:t>
            </a:r>
            <a:r>
              <a:rPr lang="en-US" dirty="0" err="1" smtClean="0"/>
              <a:t>varImp</a:t>
            </a:r>
            <a:r>
              <a:rPr lang="en-US" dirty="0" smtClean="0"/>
              <a:t>(</a:t>
            </a:r>
            <a:r>
              <a:rPr lang="en-US" dirty="0" err="1" smtClean="0"/>
              <a:t>rpart_mod</a:t>
            </a:r>
            <a:r>
              <a:rPr lang="en-US" dirty="0" smtClean="0"/>
              <a:t>),main="RPART - Variable Importance Plot")</a:t>
            </a:r>
          </a:p>
          <a:p>
            <a:r>
              <a:rPr lang="en-US" dirty="0" err="1" smtClean="0"/>
              <a:t>rpart.plot</a:t>
            </a:r>
            <a:r>
              <a:rPr lang="en-US" dirty="0" smtClean="0"/>
              <a:t>(</a:t>
            </a:r>
            <a:r>
              <a:rPr lang="en-US" dirty="0" err="1" smtClean="0"/>
              <a:t>rpart_mod$finalModel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1465263"/>
            <a:ext cx="5756888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8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Forrest in training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40256" cy="4022282"/>
          </a:xfrm>
        </p:spPr>
        <p:txBody>
          <a:bodyPr>
            <a:normAutofit/>
          </a:bodyPr>
          <a:lstStyle/>
          <a:p>
            <a:r>
              <a:rPr lang="en-US" dirty="0" smtClean="0"/>
              <a:t>Random </a:t>
            </a:r>
            <a:r>
              <a:rPr lang="en-US" dirty="0" err="1" smtClean="0"/>
              <a:t>forrest</a:t>
            </a:r>
            <a:r>
              <a:rPr lang="en-US" dirty="0" smtClean="0"/>
              <a:t> was created with 100 trees with 4 variables spilt across in the train set. After 15 trees, not much change in the error</a:t>
            </a:r>
          </a:p>
          <a:p>
            <a:r>
              <a:rPr lang="en-US" dirty="0" smtClean="0"/>
              <a:t>Confusion matrix:     </a:t>
            </a:r>
          </a:p>
          <a:p>
            <a:r>
              <a:rPr lang="en-US" dirty="0" smtClean="0"/>
              <a:t>	e    	p 	</a:t>
            </a:r>
            <a:r>
              <a:rPr lang="en-US" dirty="0" err="1" smtClean="0"/>
              <a:t>class.error</a:t>
            </a:r>
            <a:endParaRPr lang="en-US" dirty="0" smtClean="0"/>
          </a:p>
          <a:p>
            <a:r>
              <a:rPr lang="en-US" dirty="0" smtClean="0"/>
              <a:t>e 	3367    	0           	0</a:t>
            </a:r>
          </a:p>
          <a:p>
            <a:r>
              <a:rPr lang="en-US" dirty="0" smtClean="0"/>
              <a:t>p   	 0 	3133         0</a:t>
            </a:r>
          </a:p>
          <a:p>
            <a:r>
              <a:rPr lang="en-US" dirty="0" smtClean="0"/>
              <a:t>Here, it classified all mushrooms perfectly.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63" y="2316732"/>
            <a:ext cx="3454288" cy="25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2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Forrest in test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34175" cy="37465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case of test data, the error change seem to subside after 30 trees</a:t>
            </a:r>
          </a:p>
          <a:p>
            <a:r>
              <a:rPr lang="en-US" dirty="0" smtClean="0"/>
              <a:t>Confusion Matrix and Statistics         </a:t>
            </a:r>
          </a:p>
          <a:p>
            <a:r>
              <a:rPr lang="en-US" dirty="0" smtClean="0"/>
              <a:t> 		Reference</a:t>
            </a:r>
          </a:p>
          <a:p>
            <a:r>
              <a:rPr lang="en-US" dirty="0" smtClean="0"/>
              <a:t>Prediction   	e   	p         </a:t>
            </a:r>
          </a:p>
          <a:p>
            <a:r>
              <a:rPr lang="en-US" dirty="0" smtClean="0"/>
              <a:t>e 		841   	0         </a:t>
            </a:r>
          </a:p>
          <a:p>
            <a:r>
              <a:rPr lang="en-US" dirty="0" smtClean="0"/>
              <a:t>p  		 0 	783</a:t>
            </a:r>
          </a:p>
          <a:p>
            <a:endParaRPr lang="en-US" dirty="0" smtClean="0"/>
          </a:p>
          <a:p>
            <a:r>
              <a:rPr lang="en-US" dirty="0" smtClean="0"/>
              <a:t>The model was able to classify all the mushrooms correctly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44" y="1690688"/>
            <a:ext cx="4511271" cy="33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impacting the 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3446463"/>
          </a:xfrm>
        </p:spPr>
        <p:txBody>
          <a:bodyPr/>
          <a:lstStyle/>
          <a:p>
            <a:r>
              <a:rPr lang="en-US" dirty="0" smtClean="0"/>
              <a:t>Identified the top 10 variables which are important</a:t>
            </a:r>
          </a:p>
          <a:p>
            <a:r>
              <a:rPr lang="en-US" dirty="0" err="1" smtClean="0"/>
              <a:t>varImpPlot</a:t>
            </a:r>
            <a:r>
              <a:rPr lang="en-US" dirty="0" smtClean="0"/>
              <a:t>(</a:t>
            </a:r>
            <a:r>
              <a:rPr lang="en-US" dirty="0" err="1" smtClean="0"/>
              <a:t>rf</a:t>
            </a:r>
            <a:r>
              <a:rPr lang="en-US" dirty="0" smtClean="0"/>
              <a:t>,  sort = </a:t>
            </a:r>
            <a:r>
              <a:rPr lang="en-US" dirty="0" err="1" smtClean="0"/>
              <a:t>T,n.var</a:t>
            </a:r>
            <a:r>
              <a:rPr lang="en-US" dirty="0" smtClean="0"/>
              <a:t>=10,main="Top 10 - Variable Importance")</a:t>
            </a:r>
          </a:p>
          <a:p>
            <a:r>
              <a:rPr lang="en-US" dirty="0" smtClean="0"/>
              <a:t>Seems like odor is the predictor which makes the most impact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76" y="1979728"/>
            <a:ext cx="3442812" cy="25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35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347</Words>
  <Application>Microsoft Macintosh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Mushroom Classification </vt:lpstr>
      <vt:lpstr>The mushroom dataset</vt:lpstr>
      <vt:lpstr>Divide the data</vt:lpstr>
      <vt:lpstr>Comparing edible and poisonous mushrooms based on cap shape and surface</vt:lpstr>
      <vt:lpstr>Comparing edible and poisonous mushrooms based on odor</vt:lpstr>
      <vt:lpstr>Decision Tree</vt:lpstr>
      <vt:lpstr>Random Forrest in training set</vt:lpstr>
      <vt:lpstr>Random Forrest in test set</vt:lpstr>
      <vt:lpstr>Variables impacting the decision</vt:lpstr>
      <vt:lpstr>Conclusion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 Classification </dc:title>
  <dc:creator>Kuppuswamy, Jaya</dc:creator>
  <cp:lastModifiedBy>Kuppuswamy, Jaya</cp:lastModifiedBy>
  <cp:revision>3</cp:revision>
  <dcterms:created xsi:type="dcterms:W3CDTF">2017-07-15T19:59:17Z</dcterms:created>
  <dcterms:modified xsi:type="dcterms:W3CDTF">2017-07-15T20:15:53Z</dcterms:modified>
</cp:coreProperties>
</file>